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7"/>
  </p:notesMasterIdLst>
  <p:sldIdLst>
    <p:sldId id="274" r:id="rId2"/>
    <p:sldId id="270" r:id="rId3"/>
    <p:sldId id="271" r:id="rId4"/>
    <p:sldId id="272" r:id="rId5"/>
    <p:sldId id="269" r:id="rId6"/>
  </p:sldIdLst>
  <p:sldSz cx="7199313" cy="8999538"/>
  <p:notesSz cx="6858000" cy="9144000"/>
  <p:embeddedFontLst>
    <p:embeddedFont>
      <p:font typeface="Alasassy Caps" pitchFamily="2" charset="0"/>
      <p:regular r:id="rId8"/>
    </p:embeddedFont>
    <p:embeddedFont>
      <p:font typeface="Biome" panose="020B0503030204020804" pitchFamily="34" charset="0"/>
      <p:regular r:id="rId9"/>
    </p:embeddedFont>
    <p:embeddedFont>
      <p:font typeface="Play" panose="00000500000000000000" pitchFamily="2" charset="0"/>
      <p:regular r:id="rId10"/>
      <p:bold r:id="rId11"/>
    </p:embeddedFont>
    <p:embeddedFont>
      <p:font typeface="Sacramento" panose="02000507000000020000" pitchFamily="2" charset="0"/>
      <p:regular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C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13" autoAdjust="0"/>
    <p:restoredTop sz="94223" autoAdjust="0"/>
  </p:normalViewPr>
  <p:slideViewPr>
    <p:cSldViewPr snapToGrid="0">
      <p:cViewPr>
        <p:scale>
          <a:sx n="50" d="100"/>
          <a:sy n="50" d="100"/>
        </p:scale>
        <p:origin x="2290" y="4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27992-CF97-4DBA-99FE-F602E9E2FA8C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C712C-0711-431D-A28D-F0C7F81488B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8690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FONTS: </a:t>
            </a:r>
            <a:r>
              <a:rPr lang="en-IN" dirty="0" err="1"/>
              <a:t>Alasassy</a:t>
            </a:r>
            <a:r>
              <a:rPr lang="en-IN" dirty="0"/>
              <a:t> Caps, Sacramento, Play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9585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1832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7071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2864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1509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472842"/>
            <a:ext cx="6119416" cy="3133172"/>
          </a:xfrm>
        </p:spPr>
        <p:txBody>
          <a:bodyPr anchor="b"/>
          <a:lstStyle>
            <a:lvl1pPr algn="ctr">
              <a:defRPr sz="83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4726841"/>
            <a:ext cx="5399485" cy="2172805"/>
          </a:xfrm>
        </p:spPr>
        <p:txBody>
          <a:bodyPr/>
          <a:lstStyle>
            <a:lvl1pPr marL="0" indent="0" algn="ctr">
              <a:buNone/>
              <a:defRPr sz="3359"/>
            </a:lvl1pPr>
            <a:lvl2pPr marL="639966" indent="0" algn="ctr">
              <a:buNone/>
              <a:defRPr sz="2800"/>
            </a:lvl2pPr>
            <a:lvl3pPr marL="1279932" indent="0" algn="ctr">
              <a:buNone/>
              <a:defRPr sz="2520"/>
            </a:lvl3pPr>
            <a:lvl4pPr marL="1919898" indent="0" algn="ctr">
              <a:buNone/>
              <a:defRPr sz="2239"/>
            </a:lvl4pPr>
            <a:lvl5pPr marL="2559864" indent="0" algn="ctr">
              <a:buNone/>
              <a:defRPr sz="2239"/>
            </a:lvl5pPr>
            <a:lvl6pPr marL="3199830" indent="0" algn="ctr">
              <a:buNone/>
              <a:defRPr sz="2239"/>
            </a:lvl6pPr>
            <a:lvl7pPr marL="3839797" indent="0" algn="ctr">
              <a:buNone/>
              <a:defRPr sz="2239"/>
            </a:lvl7pPr>
            <a:lvl8pPr marL="4479762" indent="0" algn="ctr">
              <a:buNone/>
              <a:defRPr sz="2239"/>
            </a:lvl8pPr>
            <a:lvl9pPr marL="5119729" indent="0" algn="ctr">
              <a:buNone/>
              <a:defRPr sz="223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8520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7097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479142"/>
            <a:ext cx="1552352" cy="762669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4" y="479142"/>
            <a:ext cx="4567064" cy="762669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4055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684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8" y="2243641"/>
            <a:ext cx="6209407" cy="3743557"/>
          </a:xfrm>
        </p:spPr>
        <p:txBody>
          <a:bodyPr anchor="b"/>
          <a:lstStyle>
            <a:lvl1pPr>
              <a:defRPr sz="83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8" y="6022616"/>
            <a:ext cx="6209407" cy="1968648"/>
          </a:xfrm>
        </p:spPr>
        <p:txBody>
          <a:bodyPr/>
          <a:lstStyle>
            <a:lvl1pPr marL="0" indent="0">
              <a:buNone/>
              <a:defRPr sz="3359">
                <a:solidFill>
                  <a:schemeClr val="tx1"/>
                </a:solidFill>
              </a:defRPr>
            </a:lvl1pPr>
            <a:lvl2pPr marL="63996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79932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19898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4pPr>
            <a:lvl5pPr marL="2559864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5pPr>
            <a:lvl6pPr marL="3199830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6pPr>
            <a:lvl7pPr marL="3839797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7pPr>
            <a:lvl8pPr marL="4479762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8pPr>
            <a:lvl9pPr marL="5119729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267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2395711"/>
            <a:ext cx="3059708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3" y="2395711"/>
            <a:ext cx="3059708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891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5" y="479148"/>
            <a:ext cx="6209407" cy="17394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6" y="2206137"/>
            <a:ext cx="3045646" cy="1081194"/>
          </a:xfrm>
        </p:spPr>
        <p:txBody>
          <a:bodyPr anchor="b"/>
          <a:lstStyle>
            <a:lvl1pPr marL="0" indent="0">
              <a:buNone/>
              <a:defRPr sz="3359" b="1"/>
            </a:lvl1pPr>
            <a:lvl2pPr marL="639966" indent="0">
              <a:buNone/>
              <a:defRPr sz="2800" b="1"/>
            </a:lvl2pPr>
            <a:lvl3pPr marL="1279932" indent="0">
              <a:buNone/>
              <a:defRPr sz="2520" b="1"/>
            </a:lvl3pPr>
            <a:lvl4pPr marL="1919898" indent="0">
              <a:buNone/>
              <a:defRPr sz="2239" b="1"/>
            </a:lvl4pPr>
            <a:lvl5pPr marL="2559864" indent="0">
              <a:buNone/>
              <a:defRPr sz="2239" b="1"/>
            </a:lvl5pPr>
            <a:lvl6pPr marL="3199830" indent="0">
              <a:buNone/>
              <a:defRPr sz="2239" b="1"/>
            </a:lvl6pPr>
            <a:lvl7pPr marL="3839797" indent="0">
              <a:buNone/>
              <a:defRPr sz="2239" b="1"/>
            </a:lvl7pPr>
            <a:lvl8pPr marL="4479762" indent="0">
              <a:buNone/>
              <a:defRPr sz="2239" b="1"/>
            </a:lvl8pPr>
            <a:lvl9pPr marL="5119729" indent="0">
              <a:buNone/>
              <a:defRPr sz="22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6" y="3287333"/>
            <a:ext cx="3045646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8" y="2206137"/>
            <a:ext cx="3060645" cy="1081194"/>
          </a:xfrm>
        </p:spPr>
        <p:txBody>
          <a:bodyPr anchor="b"/>
          <a:lstStyle>
            <a:lvl1pPr marL="0" indent="0">
              <a:buNone/>
              <a:defRPr sz="3359" b="1"/>
            </a:lvl1pPr>
            <a:lvl2pPr marL="639966" indent="0">
              <a:buNone/>
              <a:defRPr sz="2800" b="1"/>
            </a:lvl2pPr>
            <a:lvl3pPr marL="1279932" indent="0">
              <a:buNone/>
              <a:defRPr sz="2520" b="1"/>
            </a:lvl3pPr>
            <a:lvl4pPr marL="1919898" indent="0">
              <a:buNone/>
              <a:defRPr sz="2239" b="1"/>
            </a:lvl4pPr>
            <a:lvl5pPr marL="2559864" indent="0">
              <a:buNone/>
              <a:defRPr sz="2239" b="1"/>
            </a:lvl5pPr>
            <a:lvl6pPr marL="3199830" indent="0">
              <a:buNone/>
              <a:defRPr sz="2239" b="1"/>
            </a:lvl6pPr>
            <a:lvl7pPr marL="3839797" indent="0">
              <a:buNone/>
              <a:defRPr sz="2239" b="1"/>
            </a:lvl7pPr>
            <a:lvl8pPr marL="4479762" indent="0">
              <a:buNone/>
              <a:defRPr sz="2239" b="1"/>
            </a:lvl8pPr>
            <a:lvl9pPr marL="5119729" indent="0">
              <a:buNone/>
              <a:defRPr sz="22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8" y="3287333"/>
            <a:ext cx="3060645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184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839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11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599969"/>
            <a:ext cx="2321966" cy="2099892"/>
          </a:xfrm>
        </p:spPr>
        <p:txBody>
          <a:bodyPr anchor="b"/>
          <a:lstStyle>
            <a:lvl1pPr>
              <a:defRPr sz="44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50" y="1295772"/>
            <a:ext cx="3644653" cy="6395505"/>
          </a:xfrm>
        </p:spPr>
        <p:txBody>
          <a:bodyPr/>
          <a:lstStyle>
            <a:lvl1pPr>
              <a:defRPr sz="4479"/>
            </a:lvl1pPr>
            <a:lvl2pPr>
              <a:defRPr sz="3919"/>
            </a:lvl2pPr>
            <a:lvl3pPr>
              <a:defRPr sz="3359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2699861"/>
            <a:ext cx="2321966" cy="5001827"/>
          </a:xfrm>
        </p:spPr>
        <p:txBody>
          <a:bodyPr/>
          <a:lstStyle>
            <a:lvl1pPr marL="0" indent="0">
              <a:buNone/>
              <a:defRPr sz="2239"/>
            </a:lvl1pPr>
            <a:lvl2pPr marL="639966" indent="0">
              <a:buNone/>
              <a:defRPr sz="1960"/>
            </a:lvl2pPr>
            <a:lvl3pPr marL="1279932" indent="0">
              <a:buNone/>
              <a:defRPr sz="1680"/>
            </a:lvl3pPr>
            <a:lvl4pPr marL="1919898" indent="0">
              <a:buNone/>
              <a:defRPr sz="1399"/>
            </a:lvl4pPr>
            <a:lvl5pPr marL="2559864" indent="0">
              <a:buNone/>
              <a:defRPr sz="1399"/>
            </a:lvl5pPr>
            <a:lvl6pPr marL="3199830" indent="0">
              <a:buNone/>
              <a:defRPr sz="1399"/>
            </a:lvl6pPr>
            <a:lvl7pPr marL="3839797" indent="0">
              <a:buNone/>
              <a:defRPr sz="1399"/>
            </a:lvl7pPr>
            <a:lvl8pPr marL="4479762" indent="0">
              <a:buNone/>
              <a:defRPr sz="1399"/>
            </a:lvl8pPr>
            <a:lvl9pPr marL="5119729" indent="0">
              <a:buNone/>
              <a:defRPr sz="13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3037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599969"/>
            <a:ext cx="2321966" cy="2099892"/>
          </a:xfrm>
        </p:spPr>
        <p:txBody>
          <a:bodyPr anchor="b"/>
          <a:lstStyle>
            <a:lvl1pPr>
              <a:defRPr sz="44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50" y="1295772"/>
            <a:ext cx="3644653" cy="6395505"/>
          </a:xfrm>
        </p:spPr>
        <p:txBody>
          <a:bodyPr anchor="t"/>
          <a:lstStyle>
            <a:lvl1pPr marL="0" indent="0">
              <a:buNone/>
              <a:defRPr sz="4479"/>
            </a:lvl1pPr>
            <a:lvl2pPr marL="639966" indent="0">
              <a:buNone/>
              <a:defRPr sz="3919"/>
            </a:lvl2pPr>
            <a:lvl3pPr marL="1279932" indent="0">
              <a:buNone/>
              <a:defRPr sz="3359"/>
            </a:lvl3pPr>
            <a:lvl4pPr marL="1919898" indent="0">
              <a:buNone/>
              <a:defRPr sz="2800"/>
            </a:lvl4pPr>
            <a:lvl5pPr marL="2559864" indent="0">
              <a:buNone/>
              <a:defRPr sz="2800"/>
            </a:lvl5pPr>
            <a:lvl6pPr marL="3199830" indent="0">
              <a:buNone/>
              <a:defRPr sz="2800"/>
            </a:lvl6pPr>
            <a:lvl7pPr marL="3839797" indent="0">
              <a:buNone/>
              <a:defRPr sz="2800"/>
            </a:lvl7pPr>
            <a:lvl8pPr marL="4479762" indent="0">
              <a:buNone/>
              <a:defRPr sz="2800"/>
            </a:lvl8pPr>
            <a:lvl9pPr marL="5119729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2699861"/>
            <a:ext cx="2321966" cy="5001827"/>
          </a:xfrm>
        </p:spPr>
        <p:txBody>
          <a:bodyPr/>
          <a:lstStyle>
            <a:lvl1pPr marL="0" indent="0">
              <a:buNone/>
              <a:defRPr sz="2239"/>
            </a:lvl1pPr>
            <a:lvl2pPr marL="639966" indent="0">
              <a:buNone/>
              <a:defRPr sz="1960"/>
            </a:lvl2pPr>
            <a:lvl3pPr marL="1279932" indent="0">
              <a:buNone/>
              <a:defRPr sz="1680"/>
            </a:lvl3pPr>
            <a:lvl4pPr marL="1919898" indent="0">
              <a:buNone/>
              <a:defRPr sz="1399"/>
            </a:lvl4pPr>
            <a:lvl5pPr marL="2559864" indent="0">
              <a:buNone/>
              <a:defRPr sz="1399"/>
            </a:lvl5pPr>
            <a:lvl6pPr marL="3199830" indent="0">
              <a:buNone/>
              <a:defRPr sz="1399"/>
            </a:lvl6pPr>
            <a:lvl7pPr marL="3839797" indent="0">
              <a:buNone/>
              <a:defRPr sz="1399"/>
            </a:lvl7pPr>
            <a:lvl8pPr marL="4479762" indent="0">
              <a:buNone/>
              <a:defRPr sz="1399"/>
            </a:lvl8pPr>
            <a:lvl9pPr marL="5119729" indent="0">
              <a:buNone/>
              <a:defRPr sz="13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125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7" y="479148"/>
            <a:ext cx="6209407" cy="1739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7" y="2395711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4" y="8341246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7" y="8341246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6" y="8341246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00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79932" rtl="0" eaLnBrk="1" latinLnBrk="0" hangingPunct="1">
        <a:lnSpc>
          <a:spcPct val="90000"/>
        </a:lnSpc>
        <a:spcBef>
          <a:spcPct val="0"/>
        </a:spcBef>
        <a:buNone/>
        <a:defRPr sz="61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9983" indent="-319983" algn="l" defTabSz="1279932" rtl="0" eaLnBrk="1" latinLnBrk="0" hangingPunct="1">
        <a:lnSpc>
          <a:spcPct val="90000"/>
        </a:lnSpc>
        <a:spcBef>
          <a:spcPts val="1399"/>
        </a:spcBef>
        <a:buFont typeface="Arial" panose="020B0604020202020204" pitchFamily="34" charset="0"/>
        <a:buChar char="•"/>
        <a:defRPr sz="3919" kern="1200">
          <a:solidFill>
            <a:schemeClr val="tx1"/>
          </a:solidFill>
          <a:latin typeface="+mn-lt"/>
          <a:ea typeface="+mn-ea"/>
          <a:cs typeface="+mn-cs"/>
        </a:defRPr>
      </a:lvl1pPr>
      <a:lvl2pPr marL="959949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59" kern="1200">
          <a:solidFill>
            <a:schemeClr val="tx1"/>
          </a:solidFill>
          <a:latin typeface="+mn-lt"/>
          <a:ea typeface="+mn-ea"/>
          <a:cs typeface="+mn-cs"/>
        </a:defRPr>
      </a:lvl2pPr>
      <a:lvl3pPr marL="1599915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882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79847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19814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59780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799745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39712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39966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79932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19898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59864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199830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39797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79762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19729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7.jp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jpg"/><Relationship Id="rId9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8.jp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1.jpg"/><Relationship Id="rId4" Type="http://schemas.openxmlformats.org/officeDocument/2006/relationships/image" Target="../media/image7.jpg"/><Relationship Id="rId9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2.jp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7.jpg"/><Relationship Id="rId4" Type="http://schemas.openxmlformats.org/officeDocument/2006/relationships/image" Target="../media/image8.jpg"/><Relationship Id="rId9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 2">
            <a:extLst>
              <a:ext uri="{FF2B5EF4-FFF2-40B4-BE49-F238E27FC236}">
                <a16:creationId xmlns:a16="http://schemas.microsoft.com/office/drawing/2014/main" id="{6F17203A-CA68-1DC0-4B59-72F3E9018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200000" cy="539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 1">
            <a:extLst>
              <a:ext uri="{FF2B5EF4-FFF2-40B4-BE49-F238E27FC236}">
                <a16:creationId xmlns:a16="http://schemas.microsoft.com/office/drawing/2014/main" id="{4B5E711D-7530-4FD9-9EE4-98D5B0BB1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4762"/>
            <a:ext cx="7199999" cy="5399998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HAPE: Rect White Bottom">
            <a:extLst>
              <a:ext uri="{FF2B5EF4-FFF2-40B4-BE49-F238E27FC236}">
                <a16:creationId xmlns:a16="http://schemas.microsoft.com/office/drawing/2014/main" id="{D5651497-3224-45A0-A6CA-7718664CAC6A}"/>
              </a:ext>
            </a:extLst>
          </p:cNvPr>
          <p:cNvSpPr/>
          <p:nvPr/>
        </p:nvSpPr>
        <p:spPr>
          <a:xfrm rot="5400000">
            <a:off x="1790603" y="3590831"/>
            <a:ext cx="3618107" cy="71993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SHAPE: Rect Transparent">
            <a:extLst>
              <a:ext uri="{FF2B5EF4-FFF2-40B4-BE49-F238E27FC236}">
                <a16:creationId xmlns:a16="http://schemas.microsoft.com/office/drawing/2014/main" id="{6EB9C4E7-9722-4505-A89D-DC6E33B15E31}"/>
              </a:ext>
            </a:extLst>
          </p:cNvPr>
          <p:cNvSpPr/>
          <p:nvPr/>
        </p:nvSpPr>
        <p:spPr>
          <a:xfrm rot="5400000" flipV="1">
            <a:off x="3185483" y="1365933"/>
            <a:ext cx="828343" cy="719931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  <a:alpha val="80000"/>
                </a:schemeClr>
              </a:gs>
              <a:gs pos="100000">
                <a:schemeClr val="accent3">
                  <a:lumMod val="30000"/>
                  <a:lumOff val="70000"/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HAPE: Rect TN Border">
            <a:extLst>
              <a:ext uri="{FF2B5EF4-FFF2-40B4-BE49-F238E27FC236}">
                <a16:creationId xmlns:a16="http://schemas.microsoft.com/office/drawing/2014/main" id="{BAE42CEB-F5EE-4633-862A-06CAD21E9379}"/>
              </a:ext>
            </a:extLst>
          </p:cNvPr>
          <p:cNvSpPr/>
          <p:nvPr/>
        </p:nvSpPr>
        <p:spPr>
          <a:xfrm>
            <a:off x="483534" y="6202040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8" name="GROUP: Main TXTs">
            <a:extLst>
              <a:ext uri="{FF2B5EF4-FFF2-40B4-BE49-F238E27FC236}">
                <a16:creationId xmlns:a16="http://schemas.microsoft.com/office/drawing/2014/main" id="{A3A55DDE-3C23-4D63-9CF6-37C50733BB2F}"/>
              </a:ext>
            </a:extLst>
          </p:cNvPr>
          <p:cNvGrpSpPr/>
          <p:nvPr/>
        </p:nvGrpSpPr>
        <p:grpSpPr>
          <a:xfrm>
            <a:off x="3500022" y="5711866"/>
            <a:ext cx="3401111" cy="2714383"/>
            <a:chOff x="598437" y="597752"/>
            <a:chExt cx="3554084" cy="2714383"/>
          </a:xfrm>
        </p:grpSpPr>
        <p:sp>
          <p:nvSpPr>
            <p:cNvPr id="10" name="TXT: Travel mugs...">
              <a:extLst>
                <a:ext uri="{FF2B5EF4-FFF2-40B4-BE49-F238E27FC236}">
                  <a16:creationId xmlns:a16="http://schemas.microsoft.com/office/drawing/2014/main" id="{B38F5453-94EC-46CB-9E8E-9880840C3B1B}"/>
                </a:ext>
              </a:extLst>
            </p:cNvPr>
            <p:cNvSpPr txBox="1"/>
            <p:nvPr/>
          </p:nvSpPr>
          <p:spPr>
            <a:xfrm>
              <a:off x="598437" y="2277941"/>
              <a:ext cx="3554084" cy="103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IN" sz="1900" dirty="0">
                  <a:latin typeface="Play" panose="00000500000000000000" pitchFamily="2" charset="0"/>
                  <a:cs typeface="Biome" panose="020B0503030204020804" pitchFamily="34" charset="0"/>
                </a:rPr>
                <a:t>Travel mugs are like oxygen on long trips – makes sense to have mugs you love!</a:t>
              </a:r>
            </a:p>
          </p:txBody>
        </p:sp>
        <p:sp>
          <p:nvSpPr>
            <p:cNvPr id="5" name="TXT: Companion">
              <a:extLst>
                <a:ext uri="{FF2B5EF4-FFF2-40B4-BE49-F238E27FC236}">
                  <a16:creationId xmlns:a16="http://schemas.microsoft.com/office/drawing/2014/main" id="{BDD9D1B2-6742-4C12-9882-E2E4E5D733D6}"/>
                </a:ext>
              </a:extLst>
            </p:cNvPr>
            <p:cNvSpPr txBox="1"/>
            <p:nvPr/>
          </p:nvSpPr>
          <p:spPr>
            <a:xfrm>
              <a:off x="598437" y="1212730"/>
              <a:ext cx="290663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spc="-100" dirty="0">
                  <a:solidFill>
                    <a:srgbClr val="006F6C"/>
                  </a:solidFill>
                  <a:latin typeface="Sacramento" panose="02000507000000020000" pitchFamily="2" charset="0"/>
                </a:rPr>
                <a:t>Companion</a:t>
              </a:r>
            </a:p>
          </p:txBody>
        </p:sp>
        <p:sp>
          <p:nvSpPr>
            <p:cNvPr id="4" name="TXT: Travel">
              <a:extLst>
                <a:ext uri="{FF2B5EF4-FFF2-40B4-BE49-F238E27FC236}">
                  <a16:creationId xmlns:a16="http://schemas.microsoft.com/office/drawing/2014/main" id="{8B1278EC-6382-4A39-BF18-020F6B1CDAFD}"/>
                </a:ext>
              </a:extLst>
            </p:cNvPr>
            <p:cNvSpPr txBox="1"/>
            <p:nvPr/>
          </p:nvSpPr>
          <p:spPr>
            <a:xfrm>
              <a:off x="598437" y="597752"/>
              <a:ext cx="169835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dirty="0">
                  <a:latin typeface="Alasassy Caps" pitchFamily="2" charset="0"/>
                </a:rPr>
                <a:t>Travel</a:t>
              </a:r>
            </a:p>
          </p:txBody>
        </p:sp>
      </p:grpSp>
      <p:grpSp>
        <p:nvGrpSpPr>
          <p:cNvPr id="3" name="GROUP: TN Images">
            <a:extLst>
              <a:ext uri="{FF2B5EF4-FFF2-40B4-BE49-F238E27FC236}">
                <a16:creationId xmlns:a16="http://schemas.microsoft.com/office/drawing/2014/main" id="{9F9F168C-7078-C9D1-1D56-E9623A272E28}"/>
              </a:ext>
            </a:extLst>
          </p:cNvPr>
          <p:cNvGrpSpPr/>
          <p:nvPr/>
        </p:nvGrpSpPr>
        <p:grpSpPr>
          <a:xfrm>
            <a:off x="579546" y="6296792"/>
            <a:ext cx="2093161" cy="2086292"/>
            <a:chOff x="579546" y="6296792"/>
            <a:chExt cx="2093161" cy="2086292"/>
          </a:xfrm>
        </p:grpSpPr>
        <p:pic>
          <p:nvPicPr>
            <p:cNvPr id="30" name="PIC 4 TN">
              <a:extLst>
                <a:ext uri="{FF2B5EF4-FFF2-40B4-BE49-F238E27FC236}">
                  <a16:creationId xmlns:a16="http://schemas.microsoft.com/office/drawing/2014/main" id="{0C502072-3023-FB72-4A90-54DEBA1611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629679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 3 TN">
              <a:extLst>
                <a:ext uri="{FF2B5EF4-FFF2-40B4-BE49-F238E27FC236}">
                  <a16:creationId xmlns:a16="http://schemas.microsoft.com/office/drawing/2014/main" id="{33233F73-B287-CEB3-882F-C24975E32B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 2 TN">
              <a:extLst>
                <a:ext uri="{FF2B5EF4-FFF2-40B4-BE49-F238E27FC236}">
                  <a16:creationId xmlns:a16="http://schemas.microsoft.com/office/drawing/2014/main" id="{362D3376-492D-9924-E75B-03CACE8952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5138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 1 TN">
              <a:extLst>
                <a:ext uri="{FF2B5EF4-FFF2-40B4-BE49-F238E27FC236}">
                  <a16:creationId xmlns:a16="http://schemas.microsoft.com/office/drawing/2014/main" id="{76D78785-C6D3-CBAA-E700-DE31484C5F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79546" y="629805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XT: Web Address">
            <a:extLst>
              <a:ext uri="{FF2B5EF4-FFF2-40B4-BE49-F238E27FC236}">
                <a16:creationId xmlns:a16="http://schemas.microsoft.com/office/drawing/2014/main" id="{09B4DB6F-D666-4C29-B420-3CBB99B92F93}"/>
              </a:ext>
            </a:extLst>
          </p:cNvPr>
          <p:cNvSpPr txBox="1"/>
          <p:nvPr/>
        </p:nvSpPr>
        <p:spPr>
          <a:xfrm>
            <a:off x="488314" y="5055344"/>
            <a:ext cx="2114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spc="200" dirty="0">
                <a:latin typeface="Play" panose="00000500000000000000" pitchFamily="2" charset="0"/>
                <a:cs typeface="Biome" panose="020B0503030204020804" pitchFamily="34" charset="0"/>
              </a:rPr>
              <a:t>WWW.WEBSITE.COM</a:t>
            </a:r>
          </a:p>
        </p:txBody>
      </p:sp>
      <p:sp>
        <p:nvSpPr>
          <p:cNvPr id="25" name="CTA Button">
            <a:extLst>
              <a:ext uri="{FF2B5EF4-FFF2-40B4-BE49-F238E27FC236}">
                <a16:creationId xmlns:a16="http://schemas.microsoft.com/office/drawing/2014/main" id="{738458F2-B72D-4FC3-90ED-4AF7F0E23203}"/>
              </a:ext>
            </a:extLst>
          </p:cNvPr>
          <p:cNvSpPr/>
          <p:nvPr/>
        </p:nvSpPr>
        <p:spPr>
          <a:xfrm>
            <a:off x="5171479" y="423434"/>
            <a:ext cx="1620000" cy="432000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spc="-70" dirty="0">
                <a:solidFill>
                  <a:schemeClr val="bg2">
                    <a:lumMod val="25000"/>
                  </a:schemeClr>
                </a:solidFill>
                <a:latin typeface="Play" panose="00000500000000000000" pitchFamily="2" charset="0"/>
                <a:cs typeface="Biome" panose="020B0503030204020804" pitchFamily="34" charset="0"/>
              </a:rPr>
              <a:t>SHOP TODAY</a:t>
            </a:r>
          </a:p>
        </p:txBody>
      </p:sp>
      <p:grpSp>
        <p:nvGrpSpPr>
          <p:cNvPr id="33" name="SHAPE: Small Triangles">
            <a:extLst>
              <a:ext uri="{FF2B5EF4-FFF2-40B4-BE49-F238E27FC236}">
                <a16:creationId xmlns:a16="http://schemas.microsoft.com/office/drawing/2014/main" id="{0A05F97A-4EBD-435B-AB0A-FE5C9FE92B40}"/>
              </a:ext>
            </a:extLst>
          </p:cNvPr>
          <p:cNvGrpSpPr>
            <a:grpSpLocks/>
          </p:cNvGrpSpPr>
          <p:nvPr/>
        </p:nvGrpSpPr>
        <p:grpSpPr>
          <a:xfrm flipV="1">
            <a:off x="870041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1D1BB9-70F5-4D26-8106-376607D4DFF6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6DAB5C-691A-4401-ADE4-55811B183322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6D05A6-F58C-4003-A7AC-0D01BB4A9B47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30637AA-CE73-41BA-A847-7996934994CC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: TXT + Bg 15% OFF">
            <a:extLst>
              <a:ext uri="{FF2B5EF4-FFF2-40B4-BE49-F238E27FC236}">
                <a16:creationId xmlns:a16="http://schemas.microsoft.com/office/drawing/2014/main" id="{0D4CC8F6-AE57-438A-8EE0-BD7375083F21}"/>
              </a:ext>
            </a:extLst>
          </p:cNvPr>
          <p:cNvGrpSpPr/>
          <p:nvPr/>
        </p:nvGrpSpPr>
        <p:grpSpPr>
          <a:xfrm>
            <a:off x="402041" y="305259"/>
            <a:ext cx="1188000" cy="1080000"/>
            <a:chOff x="5888432" y="149982"/>
            <a:chExt cx="1188000" cy="1080000"/>
          </a:xfrm>
        </p:grpSpPr>
        <p:sp>
          <p:nvSpPr>
            <p:cNvPr id="26" name="SHAPE: 15% OFF Bg">
              <a:extLst>
                <a:ext uri="{FF2B5EF4-FFF2-40B4-BE49-F238E27FC236}">
                  <a16:creationId xmlns:a16="http://schemas.microsoft.com/office/drawing/2014/main" id="{040ED441-0222-426D-92D2-A7EDEBFDBE4C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5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iome" panose="020B0503030204020804" pitchFamily="34" charset="0"/>
                <a:cs typeface="Biome" panose="020B0503030204020804" pitchFamily="34" charset="0"/>
              </a:endParaRPr>
            </a:p>
          </p:txBody>
        </p:sp>
        <p:sp>
          <p:nvSpPr>
            <p:cNvPr id="27" name="TXT: 15% OFF">
              <a:extLst>
                <a:ext uri="{FF2B5EF4-FFF2-40B4-BE49-F238E27FC236}">
                  <a16:creationId xmlns:a16="http://schemas.microsoft.com/office/drawing/2014/main" id="{1AB3D6F5-1890-4593-9081-3AC8338F3B9E}"/>
                </a:ext>
              </a:extLst>
            </p:cNvPr>
            <p:cNvSpPr txBox="1"/>
            <p:nvPr/>
          </p:nvSpPr>
          <p:spPr>
            <a:xfrm>
              <a:off x="6142817" y="408399"/>
              <a:ext cx="644727" cy="554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15%</a:t>
              </a:r>
            </a:p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OFF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9437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 3">
            <a:extLst>
              <a:ext uri="{FF2B5EF4-FFF2-40B4-BE49-F238E27FC236}">
                <a16:creationId xmlns:a16="http://schemas.microsoft.com/office/drawing/2014/main" id="{DA57D396-452E-45C3-9887-61970B143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200000" cy="539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 2">
            <a:extLst>
              <a:ext uri="{FF2B5EF4-FFF2-40B4-BE49-F238E27FC236}">
                <a16:creationId xmlns:a16="http://schemas.microsoft.com/office/drawing/2014/main" id="{30544890-0595-41DF-8727-F732991D0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200000" cy="539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 1 Small Transparent">
            <a:extLst>
              <a:ext uri="{FF2B5EF4-FFF2-40B4-BE49-F238E27FC236}">
                <a16:creationId xmlns:a16="http://schemas.microsoft.com/office/drawing/2014/main" id="{1E8E25D3-EAB8-D9F3-B1A9-995909B70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60000" y="4320000"/>
            <a:ext cx="1440000" cy="107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HAPE: Rect White Bottom">
            <a:extLst>
              <a:ext uri="{FF2B5EF4-FFF2-40B4-BE49-F238E27FC236}">
                <a16:creationId xmlns:a16="http://schemas.microsoft.com/office/drawing/2014/main" id="{F6D12EFF-C011-BBBB-5445-71B610D43148}"/>
              </a:ext>
            </a:extLst>
          </p:cNvPr>
          <p:cNvSpPr/>
          <p:nvPr/>
        </p:nvSpPr>
        <p:spPr>
          <a:xfrm rot="5400000">
            <a:off x="1790603" y="3590831"/>
            <a:ext cx="3618107" cy="71993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SHAPE: Rect Transparent">
            <a:extLst>
              <a:ext uri="{FF2B5EF4-FFF2-40B4-BE49-F238E27FC236}">
                <a16:creationId xmlns:a16="http://schemas.microsoft.com/office/drawing/2014/main" id="{9BC4F57F-E0EF-0334-CF29-168F42B6E086}"/>
              </a:ext>
            </a:extLst>
          </p:cNvPr>
          <p:cNvSpPr/>
          <p:nvPr/>
        </p:nvSpPr>
        <p:spPr>
          <a:xfrm rot="5400000" flipV="1">
            <a:off x="3185483" y="1365933"/>
            <a:ext cx="828343" cy="719931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  <a:alpha val="80000"/>
                </a:schemeClr>
              </a:gs>
              <a:gs pos="100000">
                <a:schemeClr val="accent3">
                  <a:lumMod val="30000"/>
                  <a:lumOff val="70000"/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HAPE: Rect TN Border">
            <a:extLst>
              <a:ext uri="{FF2B5EF4-FFF2-40B4-BE49-F238E27FC236}">
                <a16:creationId xmlns:a16="http://schemas.microsoft.com/office/drawing/2014/main" id="{BAE42CEB-F5EE-4633-862A-06CAD21E9379}"/>
              </a:ext>
            </a:extLst>
          </p:cNvPr>
          <p:cNvSpPr/>
          <p:nvPr/>
        </p:nvSpPr>
        <p:spPr>
          <a:xfrm>
            <a:off x="492160" y="7392486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" name="GROUP: Main TXTs">
            <a:extLst>
              <a:ext uri="{FF2B5EF4-FFF2-40B4-BE49-F238E27FC236}">
                <a16:creationId xmlns:a16="http://schemas.microsoft.com/office/drawing/2014/main" id="{1955A9A9-CD94-1836-68BE-8DFBA3BE432C}"/>
              </a:ext>
            </a:extLst>
          </p:cNvPr>
          <p:cNvGrpSpPr/>
          <p:nvPr/>
        </p:nvGrpSpPr>
        <p:grpSpPr>
          <a:xfrm>
            <a:off x="3500022" y="5711866"/>
            <a:ext cx="3401111" cy="2714383"/>
            <a:chOff x="598437" y="597752"/>
            <a:chExt cx="3554084" cy="2714383"/>
          </a:xfrm>
        </p:grpSpPr>
        <p:sp>
          <p:nvSpPr>
            <p:cNvPr id="3" name="TXT: Travel mugs...">
              <a:extLst>
                <a:ext uri="{FF2B5EF4-FFF2-40B4-BE49-F238E27FC236}">
                  <a16:creationId xmlns:a16="http://schemas.microsoft.com/office/drawing/2014/main" id="{D547BAAF-4BE6-FF6D-73FD-D4FE33E92F76}"/>
                </a:ext>
              </a:extLst>
            </p:cNvPr>
            <p:cNvSpPr txBox="1"/>
            <p:nvPr/>
          </p:nvSpPr>
          <p:spPr>
            <a:xfrm>
              <a:off x="598437" y="2277941"/>
              <a:ext cx="3554084" cy="103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IN" sz="1900" dirty="0">
                  <a:latin typeface="Play" panose="00000500000000000000" pitchFamily="2" charset="0"/>
                  <a:cs typeface="Biome" panose="020B0503030204020804" pitchFamily="34" charset="0"/>
                </a:rPr>
                <a:t>Travel mugs are like oxygen on long trips – makes sense to have mugs you love!</a:t>
              </a:r>
            </a:p>
          </p:txBody>
        </p:sp>
        <p:sp>
          <p:nvSpPr>
            <p:cNvPr id="4" name="TXT: Companion">
              <a:extLst>
                <a:ext uri="{FF2B5EF4-FFF2-40B4-BE49-F238E27FC236}">
                  <a16:creationId xmlns:a16="http://schemas.microsoft.com/office/drawing/2014/main" id="{8A5EC339-5C92-4A66-0E5A-4C3FE0CF89FF}"/>
                </a:ext>
              </a:extLst>
            </p:cNvPr>
            <p:cNvSpPr txBox="1"/>
            <p:nvPr/>
          </p:nvSpPr>
          <p:spPr>
            <a:xfrm>
              <a:off x="598437" y="1212730"/>
              <a:ext cx="290663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spc="-100" dirty="0">
                  <a:solidFill>
                    <a:srgbClr val="006F6C"/>
                  </a:solidFill>
                  <a:latin typeface="Sacramento" panose="02000507000000020000" pitchFamily="2" charset="0"/>
                </a:rPr>
                <a:t>Companion</a:t>
              </a:r>
            </a:p>
          </p:txBody>
        </p:sp>
        <p:sp>
          <p:nvSpPr>
            <p:cNvPr id="5" name="TXT: Travel">
              <a:extLst>
                <a:ext uri="{FF2B5EF4-FFF2-40B4-BE49-F238E27FC236}">
                  <a16:creationId xmlns:a16="http://schemas.microsoft.com/office/drawing/2014/main" id="{CE7509EE-1A52-0AB6-0B04-0501C7DA4558}"/>
                </a:ext>
              </a:extLst>
            </p:cNvPr>
            <p:cNvSpPr txBox="1"/>
            <p:nvPr/>
          </p:nvSpPr>
          <p:spPr>
            <a:xfrm>
              <a:off x="598437" y="597752"/>
              <a:ext cx="169835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dirty="0">
                  <a:latin typeface="Alasassy Caps" pitchFamily="2" charset="0"/>
                </a:rPr>
                <a:t>Travel</a:t>
              </a:r>
            </a:p>
          </p:txBody>
        </p:sp>
      </p:grpSp>
      <p:grpSp>
        <p:nvGrpSpPr>
          <p:cNvPr id="6" name="GROUP: TN Images">
            <a:extLst>
              <a:ext uri="{FF2B5EF4-FFF2-40B4-BE49-F238E27FC236}">
                <a16:creationId xmlns:a16="http://schemas.microsoft.com/office/drawing/2014/main" id="{D6E9085D-DD08-99F7-AAFD-7E308EF13C62}"/>
              </a:ext>
            </a:extLst>
          </p:cNvPr>
          <p:cNvGrpSpPr/>
          <p:nvPr/>
        </p:nvGrpSpPr>
        <p:grpSpPr>
          <a:xfrm>
            <a:off x="579546" y="6296792"/>
            <a:ext cx="2093161" cy="2086292"/>
            <a:chOff x="579546" y="6296792"/>
            <a:chExt cx="2093161" cy="2086292"/>
          </a:xfrm>
        </p:grpSpPr>
        <p:pic>
          <p:nvPicPr>
            <p:cNvPr id="7" name="PIC 4 TN">
              <a:extLst>
                <a:ext uri="{FF2B5EF4-FFF2-40B4-BE49-F238E27FC236}">
                  <a16:creationId xmlns:a16="http://schemas.microsoft.com/office/drawing/2014/main" id="{8EB820C4-F08B-BE32-CBED-C3EE58AF52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629679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 3 TN">
              <a:extLst>
                <a:ext uri="{FF2B5EF4-FFF2-40B4-BE49-F238E27FC236}">
                  <a16:creationId xmlns:a16="http://schemas.microsoft.com/office/drawing/2014/main" id="{C386975F-D243-23AE-6EF9-02A48DD0FF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 2 TN">
              <a:extLst>
                <a:ext uri="{FF2B5EF4-FFF2-40B4-BE49-F238E27FC236}">
                  <a16:creationId xmlns:a16="http://schemas.microsoft.com/office/drawing/2014/main" id="{50B3A050-B0E7-7564-9774-421894CA29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5138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 1 TN">
              <a:extLst>
                <a:ext uri="{FF2B5EF4-FFF2-40B4-BE49-F238E27FC236}">
                  <a16:creationId xmlns:a16="http://schemas.microsoft.com/office/drawing/2014/main" id="{67A99C3A-DBB1-C529-33F7-4806B6077A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79546" y="629805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XT: Web Address">
            <a:extLst>
              <a:ext uri="{FF2B5EF4-FFF2-40B4-BE49-F238E27FC236}">
                <a16:creationId xmlns:a16="http://schemas.microsoft.com/office/drawing/2014/main" id="{A607B7EE-7F29-DB66-8340-B444D13BEC05}"/>
              </a:ext>
            </a:extLst>
          </p:cNvPr>
          <p:cNvSpPr txBox="1"/>
          <p:nvPr/>
        </p:nvSpPr>
        <p:spPr>
          <a:xfrm>
            <a:off x="488314" y="5055344"/>
            <a:ext cx="2114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spc="200" dirty="0">
                <a:latin typeface="Play" panose="00000500000000000000" pitchFamily="2" charset="0"/>
                <a:cs typeface="Biome" panose="020B0503030204020804" pitchFamily="34" charset="0"/>
              </a:rPr>
              <a:t>WWW.WEBSITE.COM</a:t>
            </a:r>
          </a:p>
        </p:txBody>
      </p:sp>
      <p:sp>
        <p:nvSpPr>
          <p:cNvPr id="13" name="CTA Button">
            <a:extLst>
              <a:ext uri="{FF2B5EF4-FFF2-40B4-BE49-F238E27FC236}">
                <a16:creationId xmlns:a16="http://schemas.microsoft.com/office/drawing/2014/main" id="{1DFDE16B-B923-2248-1095-093FA58B6489}"/>
              </a:ext>
            </a:extLst>
          </p:cNvPr>
          <p:cNvSpPr/>
          <p:nvPr/>
        </p:nvSpPr>
        <p:spPr>
          <a:xfrm>
            <a:off x="5171479" y="423434"/>
            <a:ext cx="1620000" cy="432000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spc="-70" dirty="0">
                <a:solidFill>
                  <a:schemeClr val="bg2">
                    <a:lumMod val="25000"/>
                  </a:schemeClr>
                </a:solidFill>
                <a:latin typeface="Play" panose="00000500000000000000" pitchFamily="2" charset="0"/>
                <a:cs typeface="Biome" panose="020B0503030204020804" pitchFamily="34" charset="0"/>
              </a:rPr>
              <a:t>SHOP TODAY</a:t>
            </a:r>
          </a:p>
        </p:txBody>
      </p:sp>
      <p:grpSp>
        <p:nvGrpSpPr>
          <p:cNvPr id="14" name="SHAPE: Small Triangles">
            <a:extLst>
              <a:ext uri="{FF2B5EF4-FFF2-40B4-BE49-F238E27FC236}">
                <a16:creationId xmlns:a16="http://schemas.microsoft.com/office/drawing/2014/main" id="{FC5D1017-ECB5-5DAA-4CBB-926670D1C1B2}"/>
              </a:ext>
            </a:extLst>
          </p:cNvPr>
          <p:cNvGrpSpPr>
            <a:grpSpLocks/>
          </p:cNvGrpSpPr>
          <p:nvPr/>
        </p:nvGrpSpPr>
        <p:grpSpPr>
          <a:xfrm flipV="1">
            <a:off x="870041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7E711DA-A300-0B19-8C57-81188D4CD43C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63E232-3D62-E91F-91A7-C0C726644C41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13D14F7-AAC4-04ED-49F9-ECFB6AC813A3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5A8C4A-C7A7-A415-FD70-7B6857917054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: TXT + Bg 15% OFF">
            <a:extLst>
              <a:ext uri="{FF2B5EF4-FFF2-40B4-BE49-F238E27FC236}">
                <a16:creationId xmlns:a16="http://schemas.microsoft.com/office/drawing/2014/main" id="{34BDB01A-4565-67BC-1EA7-B3A63A0E9DB8}"/>
              </a:ext>
            </a:extLst>
          </p:cNvPr>
          <p:cNvGrpSpPr/>
          <p:nvPr/>
        </p:nvGrpSpPr>
        <p:grpSpPr>
          <a:xfrm>
            <a:off x="402041" y="305259"/>
            <a:ext cx="1188000" cy="1080000"/>
            <a:chOff x="5888432" y="149982"/>
            <a:chExt cx="1188000" cy="1080000"/>
          </a:xfrm>
        </p:grpSpPr>
        <p:sp>
          <p:nvSpPr>
            <p:cNvPr id="20" name="SHAPE: 15% OFF Bg">
              <a:extLst>
                <a:ext uri="{FF2B5EF4-FFF2-40B4-BE49-F238E27FC236}">
                  <a16:creationId xmlns:a16="http://schemas.microsoft.com/office/drawing/2014/main" id="{9D00C331-094D-DC6A-6CDF-DD8C263ABD2B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5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iome" panose="020B0503030204020804" pitchFamily="34" charset="0"/>
                <a:cs typeface="Biome" panose="020B0503030204020804" pitchFamily="34" charset="0"/>
              </a:endParaRPr>
            </a:p>
          </p:txBody>
        </p:sp>
        <p:sp>
          <p:nvSpPr>
            <p:cNvPr id="21" name="TXT: 15% OFF">
              <a:extLst>
                <a:ext uri="{FF2B5EF4-FFF2-40B4-BE49-F238E27FC236}">
                  <a16:creationId xmlns:a16="http://schemas.microsoft.com/office/drawing/2014/main" id="{1920A79F-FC96-7CDE-78A1-D524E54A5309}"/>
                </a:ext>
              </a:extLst>
            </p:cNvPr>
            <p:cNvSpPr txBox="1"/>
            <p:nvPr/>
          </p:nvSpPr>
          <p:spPr>
            <a:xfrm>
              <a:off x="6142817" y="408399"/>
              <a:ext cx="644727" cy="554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15%</a:t>
              </a:r>
            </a:p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OFF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19213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1500">
        <p159:morph option="byObject"/>
      </p:transition>
    </mc:Choice>
    <mc:Fallback xmlns="">
      <p:transition spd="slow" advClick="0" advTm="15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 4">
            <a:extLst>
              <a:ext uri="{FF2B5EF4-FFF2-40B4-BE49-F238E27FC236}">
                <a16:creationId xmlns:a16="http://schemas.microsoft.com/office/drawing/2014/main" id="{D13D1BE1-E8C5-48C9-9CEB-6B9CC9FA5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200000" cy="539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 3">
            <a:extLst>
              <a:ext uri="{FF2B5EF4-FFF2-40B4-BE49-F238E27FC236}">
                <a16:creationId xmlns:a16="http://schemas.microsoft.com/office/drawing/2014/main" id="{DA57D396-452E-45C3-9887-61970B143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200000" cy="539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 2 Small Transparent">
            <a:extLst>
              <a:ext uri="{FF2B5EF4-FFF2-40B4-BE49-F238E27FC236}">
                <a16:creationId xmlns:a16="http://schemas.microsoft.com/office/drawing/2014/main" id="{F83266B1-79C8-9056-B19B-044792916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60000" y="4320000"/>
            <a:ext cx="1440000" cy="107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HAPE: Rect White Bottom">
            <a:extLst>
              <a:ext uri="{FF2B5EF4-FFF2-40B4-BE49-F238E27FC236}">
                <a16:creationId xmlns:a16="http://schemas.microsoft.com/office/drawing/2014/main" id="{AF80C615-A572-F79C-ACB9-AC66930ED628}"/>
              </a:ext>
            </a:extLst>
          </p:cNvPr>
          <p:cNvSpPr/>
          <p:nvPr/>
        </p:nvSpPr>
        <p:spPr>
          <a:xfrm rot="5400000">
            <a:off x="1790603" y="3590831"/>
            <a:ext cx="3618107" cy="71993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SHAPE: Rect Transparent">
            <a:extLst>
              <a:ext uri="{FF2B5EF4-FFF2-40B4-BE49-F238E27FC236}">
                <a16:creationId xmlns:a16="http://schemas.microsoft.com/office/drawing/2014/main" id="{EF75E876-8B58-9A6C-94C0-6F8CE60F18D0}"/>
              </a:ext>
            </a:extLst>
          </p:cNvPr>
          <p:cNvSpPr/>
          <p:nvPr/>
        </p:nvSpPr>
        <p:spPr>
          <a:xfrm rot="5400000" flipV="1">
            <a:off x="3185483" y="1365933"/>
            <a:ext cx="828343" cy="719931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  <a:alpha val="80000"/>
                </a:schemeClr>
              </a:gs>
              <a:gs pos="100000">
                <a:schemeClr val="accent3">
                  <a:lumMod val="30000"/>
                  <a:lumOff val="70000"/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HAPE: Rect TN Border">
            <a:extLst>
              <a:ext uri="{FF2B5EF4-FFF2-40B4-BE49-F238E27FC236}">
                <a16:creationId xmlns:a16="http://schemas.microsoft.com/office/drawing/2014/main" id="{BAE42CEB-F5EE-4633-862A-06CAD21E9379}"/>
              </a:ext>
            </a:extLst>
          </p:cNvPr>
          <p:cNvSpPr/>
          <p:nvPr/>
        </p:nvSpPr>
        <p:spPr>
          <a:xfrm>
            <a:off x="1682606" y="7394400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" name="GROUP: Main TXTs">
            <a:extLst>
              <a:ext uri="{FF2B5EF4-FFF2-40B4-BE49-F238E27FC236}">
                <a16:creationId xmlns:a16="http://schemas.microsoft.com/office/drawing/2014/main" id="{B8A11A12-35FF-EFBD-8F2F-6B936C345ECD}"/>
              </a:ext>
            </a:extLst>
          </p:cNvPr>
          <p:cNvGrpSpPr/>
          <p:nvPr/>
        </p:nvGrpSpPr>
        <p:grpSpPr>
          <a:xfrm>
            <a:off x="3500022" y="5711866"/>
            <a:ext cx="3401111" cy="2714383"/>
            <a:chOff x="598437" y="597752"/>
            <a:chExt cx="3554084" cy="2714383"/>
          </a:xfrm>
        </p:grpSpPr>
        <p:sp>
          <p:nvSpPr>
            <p:cNvPr id="3" name="TXT: Travel mugs...">
              <a:extLst>
                <a:ext uri="{FF2B5EF4-FFF2-40B4-BE49-F238E27FC236}">
                  <a16:creationId xmlns:a16="http://schemas.microsoft.com/office/drawing/2014/main" id="{42339C5A-8D15-4A80-1075-CCF11CE27BC3}"/>
                </a:ext>
              </a:extLst>
            </p:cNvPr>
            <p:cNvSpPr txBox="1"/>
            <p:nvPr/>
          </p:nvSpPr>
          <p:spPr>
            <a:xfrm>
              <a:off x="598437" y="2277941"/>
              <a:ext cx="3554084" cy="103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IN" sz="1900" dirty="0">
                  <a:latin typeface="Play" panose="00000500000000000000" pitchFamily="2" charset="0"/>
                  <a:cs typeface="Biome" panose="020B0503030204020804" pitchFamily="34" charset="0"/>
                </a:rPr>
                <a:t>Travel mugs are like oxygen on long trips – makes sense to have mugs you love!</a:t>
              </a:r>
            </a:p>
          </p:txBody>
        </p:sp>
        <p:sp>
          <p:nvSpPr>
            <p:cNvPr id="4" name="TXT: Companion">
              <a:extLst>
                <a:ext uri="{FF2B5EF4-FFF2-40B4-BE49-F238E27FC236}">
                  <a16:creationId xmlns:a16="http://schemas.microsoft.com/office/drawing/2014/main" id="{328E7B77-D1A9-1768-CA35-A81A2A6EEFBA}"/>
                </a:ext>
              </a:extLst>
            </p:cNvPr>
            <p:cNvSpPr txBox="1"/>
            <p:nvPr/>
          </p:nvSpPr>
          <p:spPr>
            <a:xfrm>
              <a:off x="598437" y="1212730"/>
              <a:ext cx="290663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spc="-100" dirty="0">
                  <a:solidFill>
                    <a:srgbClr val="006F6C"/>
                  </a:solidFill>
                  <a:latin typeface="Sacramento" panose="02000507000000020000" pitchFamily="2" charset="0"/>
                </a:rPr>
                <a:t>Companion</a:t>
              </a:r>
            </a:p>
          </p:txBody>
        </p:sp>
        <p:sp>
          <p:nvSpPr>
            <p:cNvPr id="5" name="TXT: Travel">
              <a:extLst>
                <a:ext uri="{FF2B5EF4-FFF2-40B4-BE49-F238E27FC236}">
                  <a16:creationId xmlns:a16="http://schemas.microsoft.com/office/drawing/2014/main" id="{52FFD977-C266-8D37-A2C8-3D39FE2C1A17}"/>
                </a:ext>
              </a:extLst>
            </p:cNvPr>
            <p:cNvSpPr txBox="1"/>
            <p:nvPr/>
          </p:nvSpPr>
          <p:spPr>
            <a:xfrm>
              <a:off x="598437" y="597752"/>
              <a:ext cx="169835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dirty="0">
                  <a:latin typeface="Alasassy Caps" pitchFamily="2" charset="0"/>
                </a:rPr>
                <a:t>Travel</a:t>
              </a:r>
            </a:p>
          </p:txBody>
        </p:sp>
      </p:grpSp>
      <p:grpSp>
        <p:nvGrpSpPr>
          <p:cNvPr id="6" name="GROUP: TN Images">
            <a:extLst>
              <a:ext uri="{FF2B5EF4-FFF2-40B4-BE49-F238E27FC236}">
                <a16:creationId xmlns:a16="http://schemas.microsoft.com/office/drawing/2014/main" id="{E3A69AFE-8EA8-D5B9-F334-D47651C7E7C2}"/>
              </a:ext>
            </a:extLst>
          </p:cNvPr>
          <p:cNvGrpSpPr/>
          <p:nvPr/>
        </p:nvGrpSpPr>
        <p:grpSpPr>
          <a:xfrm>
            <a:off x="579546" y="6296792"/>
            <a:ext cx="2093161" cy="2086292"/>
            <a:chOff x="579546" y="6296792"/>
            <a:chExt cx="2093161" cy="2086292"/>
          </a:xfrm>
        </p:grpSpPr>
        <p:pic>
          <p:nvPicPr>
            <p:cNvPr id="7" name="PIC 4 TN">
              <a:extLst>
                <a:ext uri="{FF2B5EF4-FFF2-40B4-BE49-F238E27FC236}">
                  <a16:creationId xmlns:a16="http://schemas.microsoft.com/office/drawing/2014/main" id="{5D40C84F-1E0C-8216-E2AC-444BEF1CD9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629679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 3 TN">
              <a:extLst>
                <a:ext uri="{FF2B5EF4-FFF2-40B4-BE49-F238E27FC236}">
                  <a16:creationId xmlns:a16="http://schemas.microsoft.com/office/drawing/2014/main" id="{3453683F-9D95-94E0-B77C-C75A540F17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 2 TN">
              <a:extLst>
                <a:ext uri="{FF2B5EF4-FFF2-40B4-BE49-F238E27FC236}">
                  <a16:creationId xmlns:a16="http://schemas.microsoft.com/office/drawing/2014/main" id="{FD58D956-1660-C36B-E803-46B4E4AFA0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5138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 1 TN">
              <a:extLst>
                <a:ext uri="{FF2B5EF4-FFF2-40B4-BE49-F238E27FC236}">
                  <a16:creationId xmlns:a16="http://schemas.microsoft.com/office/drawing/2014/main" id="{0922E96C-C246-1173-B3CA-D731274673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79546" y="629805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XT: Web Address">
            <a:extLst>
              <a:ext uri="{FF2B5EF4-FFF2-40B4-BE49-F238E27FC236}">
                <a16:creationId xmlns:a16="http://schemas.microsoft.com/office/drawing/2014/main" id="{2C7DAA80-A20E-6AF4-F2C7-F324C5F4F0AA}"/>
              </a:ext>
            </a:extLst>
          </p:cNvPr>
          <p:cNvSpPr txBox="1"/>
          <p:nvPr/>
        </p:nvSpPr>
        <p:spPr>
          <a:xfrm>
            <a:off x="488314" y="5055344"/>
            <a:ext cx="2114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spc="200" dirty="0">
                <a:latin typeface="Play" panose="00000500000000000000" pitchFamily="2" charset="0"/>
                <a:cs typeface="Biome" panose="020B0503030204020804" pitchFamily="34" charset="0"/>
              </a:rPr>
              <a:t>WWW.WEBSITE.COM</a:t>
            </a:r>
          </a:p>
        </p:txBody>
      </p:sp>
      <p:sp>
        <p:nvSpPr>
          <p:cNvPr id="13" name="CTA Button">
            <a:extLst>
              <a:ext uri="{FF2B5EF4-FFF2-40B4-BE49-F238E27FC236}">
                <a16:creationId xmlns:a16="http://schemas.microsoft.com/office/drawing/2014/main" id="{02663F70-21D2-40FB-5747-C135CA617D73}"/>
              </a:ext>
            </a:extLst>
          </p:cNvPr>
          <p:cNvSpPr/>
          <p:nvPr/>
        </p:nvSpPr>
        <p:spPr>
          <a:xfrm>
            <a:off x="5171479" y="423434"/>
            <a:ext cx="1620000" cy="432000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spc="-70" dirty="0">
                <a:solidFill>
                  <a:schemeClr val="bg2">
                    <a:lumMod val="25000"/>
                  </a:schemeClr>
                </a:solidFill>
                <a:latin typeface="Play" panose="00000500000000000000" pitchFamily="2" charset="0"/>
                <a:cs typeface="Biome" panose="020B0503030204020804" pitchFamily="34" charset="0"/>
              </a:rPr>
              <a:t>SHOP TODAY</a:t>
            </a:r>
          </a:p>
        </p:txBody>
      </p:sp>
      <p:grpSp>
        <p:nvGrpSpPr>
          <p:cNvPr id="14" name="SHAPE: Small Triangles">
            <a:extLst>
              <a:ext uri="{FF2B5EF4-FFF2-40B4-BE49-F238E27FC236}">
                <a16:creationId xmlns:a16="http://schemas.microsoft.com/office/drawing/2014/main" id="{F0D10EB5-B213-3BC1-6912-E76998A6AB8F}"/>
              </a:ext>
            </a:extLst>
          </p:cNvPr>
          <p:cNvGrpSpPr>
            <a:grpSpLocks/>
          </p:cNvGrpSpPr>
          <p:nvPr/>
        </p:nvGrpSpPr>
        <p:grpSpPr>
          <a:xfrm flipV="1">
            <a:off x="870041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23D0DA4-084C-B47F-62E2-D47231165F30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B43A5DC-FE43-959A-7435-8F72521A9DAB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0D69820-B777-09F4-00EB-2AF4464262ED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ACB2ADA-D69E-3D05-DF97-D35E4B46D920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: TXT + Bg 15% OFF">
            <a:extLst>
              <a:ext uri="{FF2B5EF4-FFF2-40B4-BE49-F238E27FC236}">
                <a16:creationId xmlns:a16="http://schemas.microsoft.com/office/drawing/2014/main" id="{51F22FE8-10AE-F19E-BA18-36F4AFBDD48B}"/>
              </a:ext>
            </a:extLst>
          </p:cNvPr>
          <p:cNvGrpSpPr/>
          <p:nvPr/>
        </p:nvGrpSpPr>
        <p:grpSpPr>
          <a:xfrm>
            <a:off x="402041" y="305259"/>
            <a:ext cx="1188000" cy="1080000"/>
            <a:chOff x="5888432" y="149982"/>
            <a:chExt cx="1188000" cy="1080000"/>
          </a:xfrm>
        </p:grpSpPr>
        <p:sp>
          <p:nvSpPr>
            <p:cNvPr id="20" name="SHAPE: 15% OFF Bg">
              <a:extLst>
                <a:ext uri="{FF2B5EF4-FFF2-40B4-BE49-F238E27FC236}">
                  <a16:creationId xmlns:a16="http://schemas.microsoft.com/office/drawing/2014/main" id="{B39B3651-353A-7017-702C-ECE58BFDA99A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5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iome" panose="020B0503030204020804" pitchFamily="34" charset="0"/>
                <a:cs typeface="Biome" panose="020B0503030204020804" pitchFamily="34" charset="0"/>
              </a:endParaRPr>
            </a:p>
          </p:txBody>
        </p:sp>
        <p:sp>
          <p:nvSpPr>
            <p:cNvPr id="21" name="TXT: 15% OFF">
              <a:extLst>
                <a:ext uri="{FF2B5EF4-FFF2-40B4-BE49-F238E27FC236}">
                  <a16:creationId xmlns:a16="http://schemas.microsoft.com/office/drawing/2014/main" id="{C2912141-AE74-D81D-601E-B9AB71AE5F3A}"/>
                </a:ext>
              </a:extLst>
            </p:cNvPr>
            <p:cNvSpPr txBox="1"/>
            <p:nvPr/>
          </p:nvSpPr>
          <p:spPr>
            <a:xfrm>
              <a:off x="6142817" y="408399"/>
              <a:ext cx="644727" cy="554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15%</a:t>
              </a:r>
            </a:p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OFF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67385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1500">
        <p159:morph option="byObject"/>
      </p:transition>
    </mc:Choice>
    <mc:Fallback xmlns="">
      <p:transition spd="slow" advClick="0" advTm="15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 1">
            <a:extLst>
              <a:ext uri="{FF2B5EF4-FFF2-40B4-BE49-F238E27FC236}">
                <a16:creationId xmlns:a16="http://schemas.microsoft.com/office/drawing/2014/main" id="{3A59ED42-7060-43BC-99CA-0AA677F20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200000" cy="539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 4">
            <a:extLst>
              <a:ext uri="{FF2B5EF4-FFF2-40B4-BE49-F238E27FC236}">
                <a16:creationId xmlns:a16="http://schemas.microsoft.com/office/drawing/2014/main" id="{D13D1BE1-E8C5-48C9-9CEB-6B9CC9FA5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200000" cy="539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 3 Small Transparent">
            <a:extLst>
              <a:ext uri="{FF2B5EF4-FFF2-40B4-BE49-F238E27FC236}">
                <a16:creationId xmlns:a16="http://schemas.microsoft.com/office/drawing/2014/main" id="{D4E00AAE-A9CF-2C09-6559-8DBA17ADE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60000" y="4320000"/>
            <a:ext cx="1440000" cy="107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HAPE: Rect White Bottom">
            <a:extLst>
              <a:ext uri="{FF2B5EF4-FFF2-40B4-BE49-F238E27FC236}">
                <a16:creationId xmlns:a16="http://schemas.microsoft.com/office/drawing/2014/main" id="{867BA7BA-1886-EA5A-D13B-BC2EEFE7A4A9}"/>
              </a:ext>
            </a:extLst>
          </p:cNvPr>
          <p:cNvSpPr/>
          <p:nvPr/>
        </p:nvSpPr>
        <p:spPr>
          <a:xfrm rot="5400000">
            <a:off x="1790603" y="3590831"/>
            <a:ext cx="3618107" cy="71993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SHAPE: Rect Transparent">
            <a:extLst>
              <a:ext uri="{FF2B5EF4-FFF2-40B4-BE49-F238E27FC236}">
                <a16:creationId xmlns:a16="http://schemas.microsoft.com/office/drawing/2014/main" id="{0CCCDF9E-37F3-2BCA-9800-E63B94FECCD9}"/>
              </a:ext>
            </a:extLst>
          </p:cNvPr>
          <p:cNvSpPr/>
          <p:nvPr/>
        </p:nvSpPr>
        <p:spPr>
          <a:xfrm rot="5400000" flipV="1">
            <a:off x="3185483" y="1365933"/>
            <a:ext cx="828343" cy="719931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  <a:alpha val="80000"/>
                </a:schemeClr>
              </a:gs>
              <a:gs pos="100000">
                <a:schemeClr val="accent3">
                  <a:lumMod val="30000"/>
                  <a:lumOff val="70000"/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HAPE: Rect TN Border">
            <a:extLst>
              <a:ext uri="{FF2B5EF4-FFF2-40B4-BE49-F238E27FC236}">
                <a16:creationId xmlns:a16="http://schemas.microsoft.com/office/drawing/2014/main" id="{BAE42CEB-F5EE-4633-862A-06CAD21E9379}"/>
              </a:ext>
            </a:extLst>
          </p:cNvPr>
          <p:cNvSpPr/>
          <p:nvPr/>
        </p:nvSpPr>
        <p:spPr>
          <a:xfrm>
            <a:off x="1681065" y="6202040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" name="GROUP: Main TXTs">
            <a:extLst>
              <a:ext uri="{FF2B5EF4-FFF2-40B4-BE49-F238E27FC236}">
                <a16:creationId xmlns:a16="http://schemas.microsoft.com/office/drawing/2014/main" id="{3F6A5A30-920B-7BCD-3A8B-BA6BC775C1DA}"/>
              </a:ext>
            </a:extLst>
          </p:cNvPr>
          <p:cNvGrpSpPr/>
          <p:nvPr/>
        </p:nvGrpSpPr>
        <p:grpSpPr>
          <a:xfrm>
            <a:off x="3500022" y="5711866"/>
            <a:ext cx="3401111" cy="2714383"/>
            <a:chOff x="598437" y="597752"/>
            <a:chExt cx="3554084" cy="2714383"/>
          </a:xfrm>
        </p:grpSpPr>
        <p:sp>
          <p:nvSpPr>
            <p:cNvPr id="3" name="TXT: Travel mugs...">
              <a:extLst>
                <a:ext uri="{FF2B5EF4-FFF2-40B4-BE49-F238E27FC236}">
                  <a16:creationId xmlns:a16="http://schemas.microsoft.com/office/drawing/2014/main" id="{CE4CEA5C-1777-A54D-1510-6CAEC03FB194}"/>
                </a:ext>
              </a:extLst>
            </p:cNvPr>
            <p:cNvSpPr txBox="1"/>
            <p:nvPr/>
          </p:nvSpPr>
          <p:spPr>
            <a:xfrm>
              <a:off x="598437" y="2277941"/>
              <a:ext cx="3554084" cy="103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IN" sz="1900" dirty="0">
                  <a:latin typeface="Play" panose="00000500000000000000" pitchFamily="2" charset="0"/>
                  <a:cs typeface="Biome" panose="020B0503030204020804" pitchFamily="34" charset="0"/>
                </a:rPr>
                <a:t>Travel mugs are like oxygen on long trips – makes sense to have mugs you love!</a:t>
              </a:r>
            </a:p>
          </p:txBody>
        </p:sp>
        <p:sp>
          <p:nvSpPr>
            <p:cNvPr id="4" name="TXT: Companion">
              <a:extLst>
                <a:ext uri="{FF2B5EF4-FFF2-40B4-BE49-F238E27FC236}">
                  <a16:creationId xmlns:a16="http://schemas.microsoft.com/office/drawing/2014/main" id="{2A1D13BB-171A-DA2B-A070-8F3304C543AD}"/>
                </a:ext>
              </a:extLst>
            </p:cNvPr>
            <p:cNvSpPr txBox="1"/>
            <p:nvPr/>
          </p:nvSpPr>
          <p:spPr>
            <a:xfrm>
              <a:off x="598437" y="1212730"/>
              <a:ext cx="290663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spc="-100" dirty="0">
                  <a:solidFill>
                    <a:srgbClr val="006F6C"/>
                  </a:solidFill>
                  <a:latin typeface="Sacramento" panose="02000507000000020000" pitchFamily="2" charset="0"/>
                </a:rPr>
                <a:t>Companion</a:t>
              </a:r>
            </a:p>
          </p:txBody>
        </p:sp>
        <p:sp>
          <p:nvSpPr>
            <p:cNvPr id="5" name="TXT: Travel">
              <a:extLst>
                <a:ext uri="{FF2B5EF4-FFF2-40B4-BE49-F238E27FC236}">
                  <a16:creationId xmlns:a16="http://schemas.microsoft.com/office/drawing/2014/main" id="{1943A884-CCD1-B80D-C50D-3AB8FF6B3895}"/>
                </a:ext>
              </a:extLst>
            </p:cNvPr>
            <p:cNvSpPr txBox="1"/>
            <p:nvPr/>
          </p:nvSpPr>
          <p:spPr>
            <a:xfrm>
              <a:off x="598437" y="597752"/>
              <a:ext cx="169835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dirty="0">
                  <a:latin typeface="Alasassy Caps" pitchFamily="2" charset="0"/>
                </a:rPr>
                <a:t>Travel</a:t>
              </a:r>
            </a:p>
          </p:txBody>
        </p:sp>
      </p:grpSp>
      <p:grpSp>
        <p:nvGrpSpPr>
          <p:cNvPr id="6" name="GROUP: TN Images">
            <a:extLst>
              <a:ext uri="{FF2B5EF4-FFF2-40B4-BE49-F238E27FC236}">
                <a16:creationId xmlns:a16="http://schemas.microsoft.com/office/drawing/2014/main" id="{FDDD386A-5762-FDE1-0632-8D742EE6E1F2}"/>
              </a:ext>
            </a:extLst>
          </p:cNvPr>
          <p:cNvGrpSpPr/>
          <p:nvPr/>
        </p:nvGrpSpPr>
        <p:grpSpPr>
          <a:xfrm>
            <a:off x="579546" y="6296792"/>
            <a:ext cx="2093161" cy="2086292"/>
            <a:chOff x="579546" y="6296792"/>
            <a:chExt cx="2093161" cy="2086292"/>
          </a:xfrm>
        </p:grpSpPr>
        <p:pic>
          <p:nvPicPr>
            <p:cNvPr id="7" name="PIC 4 TN">
              <a:extLst>
                <a:ext uri="{FF2B5EF4-FFF2-40B4-BE49-F238E27FC236}">
                  <a16:creationId xmlns:a16="http://schemas.microsoft.com/office/drawing/2014/main" id="{C343C39B-B0FF-90F4-75B7-9ACAD25B20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629679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 3 TN">
              <a:extLst>
                <a:ext uri="{FF2B5EF4-FFF2-40B4-BE49-F238E27FC236}">
                  <a16:creationId xmlns:a16="http://schemas.microsoft.com/office/drawing/2014/main" id="{E5059DAF-4540-F260-492F-4905D9CE74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 2 TN">
              <a:extLst>
                <a:ext uri="{FF2B5EF4-FFF2-40B4-BE49-F238E27FC236}">
                  <a16:creationId xmlns:a16="http://schemas.microsoft.com/office/drawing/2014/main" id="{F0D1390A-BBF9-CE3E-99D7-A867E52E3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5138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 1 TN">
              <a:extLst>
                <a:ext uri="{FF2B5EF4-FFF2-40B4-BE49-F238E27FC236}">
                  <a16:creationId xmlns:a16="http://schemas.microsoft.com/office/drawing/2014/main" id="{F319E8F3-D7C4-5FEF-EED4-CC11C809AD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79546" y="629805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XT: Web Address">
            <a:extLst>
              <a:ext uri="{FF2B5EF4-FFF2-40B4-BE49-F238E27FC236}">
                <a16:creationId xmlns:a16="http://schemas.microsoft.com/office/drawing/2014/main" id="{B63D1139-1D63-52C6-76E7-60358038C160}"/>
              </a:ext>
            </a:extLst>
          </p:cNvPr>
          <p:cNvSpPr txBox="1"/>
          <p:nvPr/>
        </p:nvSpPr>
        <p:spPr>
          <a:xfrm>
            <a:off x="488314" y="5055344"/>
            <a:ext cx="2114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spc="200" dirty="0">
                <a:latin typeface="Play" panose="00000500000000000000" pitchFamily="2" charset="0"/>
                <a:cs typeface="Biome" panose="020B0503030204020804" pitchFamily="34" charset="0"/>
              </a:rPr>
              <a:t>WWW.WEBSITE.COM</a:t>
            </a:r>
          </a:p>
        </p:txBody>
      </p:sp>
      <p:sp>
        <p:nvSpPr>
          <p:cNvPr id="13" name="CTA Button">
            <a:extLst>
              <a:ext uri="{FF2B5EF4-FFF2-40B4-BE49-F238E27FC236}">
                <a16:creationId xmlns:a16="http://schemas.microsoft.com/office/drawing/2014/main" id="{97EE11CC-D315-8D62-9E4E-FD028BB80FA0}"/>
              </a:ext>
            </a:extLst>
          </p:cNvPr>
          <p:cNvSpPr/>
          <p:nvPr/>
        </p:nvSpPr>
        <p:spPr>
          <a:xfrm>
            <a:off x="5171479" y="423434"/>
            <a:ext cx="1620000" cy="432000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spc="-70" dirty="0">
                <a:solidFill>
                  <a:schemeClr val="bg2">
                    <a:lumMod val="25000"/>
                  </a:schemeClr>
                </a:solidFill>
                <a:latin typeface="Play" panose="00000500000000000000" pitchFamily="2" charset="0"/>
                <a:cs typeface="Biome" panose="020B0503030204020804" pitchFamily="34" charset="0"/>
              </a:rPr>
              <a:t>SHOP TODAY</a:t>
            </a:r>
          </a:p>
        </p:txBody>
      </p:sp>
      <p:grpSp>
        <p:nvGrpSpPr>
          <p:cNvPr id="14" name="SHAPE: Small Triangles">
            <a:extLst>
              <a:ext uri="{FF2B5EF4-FFF2-40B4-BE49-F238E27FC236}">
                <a16:creationId xmlns:a16="http://schemas.microsoft.com/office/drawing/2014/main" id="{1BE48CC9-74D8-E598-ADD3-E2981F894921}"/>
              </a:ext>
            </a:extLst>
          </p:cNvPr>
          <p:cNvGrpSpPr>
            <a:grpSpLocks/>
          </p:cNvGrpSpPr>
          <p:nvPr/>
        </p:nvGrpSpPr>
        <p:grpSpPr>
          <a:xfrm flipV="1">
            <a:off x="870041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871D9F9-3C25-52B7-97AA-91C3654AFB30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7BA37FE-5B23-B5D0-5398-D48C004754D4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378DD7-F84A-01E3-C17D-FC87BB95CA94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5F69B-A334-B31E-579E-C5C93C800123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: TXT + Bg 15% OFF">
            <a:extLst>
              <a:ext uri="{FF2B5EF4-FFF2-40B4-BE49-F238E27FC236}">
                <a16:creationId xmlns:a16="http://schemas.microsoft.com/office/drawing/2014/main" id="{04B1FFDC-86AD-6231-2602-9E085558FAC0}"/>
              </a:ext>
            </a:extLst>
          </p:cNvPr>
          <p:cNvGrpSpPr/>
          <p:nvPr/>
        </p:nvGrpSpPr>
        <p:grpSpPr>
          <a:xfrm>
            <a:off x="402041" y="305259"/>
            <a:ext cx="1188000" cy="1080000"/>
            <a:chOff x="5888432" y="149982"/>
            <a:chExt cx="1188000" cy="1080000"/>
          </a:xfrm>
        </p:grpSpPr>
        <p:sp>
          <p:nvSpPr>
            <p:cNvPr id="20" name="SHAPE: 15% OFF Bg">
              <a:extLst>
                <a:ext uri="{FF2B5EF4-FFF2-40B4-BE49-F238E27FC236}">
                  <a16:creationId xmlns:a16="http://schemas.microsoft.com/office/drawing/2014/main" id="{CF501B39-B9BD-F09B-6894-DD83EBEFD377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5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iome" panose="020B0503030204020804" pitchFamily="34" charset="0"/>
                <a:cs typeface="Biome" panose="020B0503030204020804" pitchFamily="34" charset="0"/>
              </a:endParaRPr>
            </a:p>
          </p:txBody>
        </p:sp>
        <p:sp>
          <p:nvSpPr>
            <p:cNvPr id="21" name="TXT: 15% OFF">
              <a:extLst>
                <a:ext uri="{FF2B5EF4-FFF2-40B4-BE49-F238E27FC236}">
                  <a16:creationId xmlns:a16="http://schemas.microsoft.com/office/drawing/2014/main" id="{1390D4DD-F492-0192-06A9-5F6138E2F677}"/>
                </a:ext>
              </a:extLst>
            </p:cNvPr>
            <p:cNvSpPr txBox="1"/>
            <p:nvPr/>
          </p:nvSpPr>
          <p:spPr>
            <a:xfrm>
              <a:off x="6142817" y="408399"/>
              <a:ext cx="644727" cy="554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15%</a:t>
              </a:r>
            </a:p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OFF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60916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1500">
        <p159:morph option="byObject"/>
      </p:transition>
    </mc:Choice>
    <mc:Fallback xmlns="">
      <p:transition spd="slow" advClick="0" advTm="15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 2">
            <a:extLst>
              <a:ext uri="{FF2B5EF4-FFF2-40B4-BE49-F238E27FC236}">
                <a16:creationId xmlns:a16="http://schemas.microsoft.com/office/drawing/2014/main" id="{30544890-0595-41DF-8727-F732991D0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200000" cy="539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 1">
            <a:extLst>
              <a:ext uri="{FF2B5EF4-FFF2-40B4-BE49-F238E27FC236}">
                <a16:creationId xmlns:a16="http://schemas.microsoft.com/office/drawing/2014/main" id="{4B5E711D-7530-4FD9-9EE4-98D5B0BB1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200000" cy="539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 4 Small Transparent">
            <a:extLst>
              <a:ext uri="{FF2B5EF4-FFF2-40B4-BE49-F238E27FC236}">
                <a16:creationId xmlns:a16="http://schemas.microsoft.com/office/drawing/2014/main" id="{2C5000FA-CF55-1312-672D-BDBF6686D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60000" y="4320000"/>
            <a:ext cx="1440000" cy="1079999"/>
          </a:xfrm>
          <a:custGeom>
            <a:avLst/>
            <a:gdLst>
              <a:gd name="connsiteX0" fmla="*/ 0 w 7200000"/>
              <a:gd name="connsiteY0" fmla="*/ 0 h 5400000"/>
              <a:gd name="connsiteX1" fmla="*/ 7200000 w 7200000"/>
              <a:gd name="connsiteY1" fmla="*/ 0 h 5400000"/>
              <a:gd name="connsiteX2" fmla="*/ 7200000 w 7200000"/>
              <a:gd name="connsiteY2" fmla="*/ 5400000 h 5400000"/>
              <a:gd name="connsiteX3" fmla="*/ 0 w 7200000"/>
              <a:gd name="connsiteY3" fmla="*/ 540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0" h="5400000">
                <a:moveTo>
                  <a:pt x="0" y="0"/>
                </a:moveTo>
                <a:lnTo>
                  <a:pt x="7200000" y="0"/>
                </a:lnTo>
                <a:lnTo>
                  <a:pt x="7200000" y="5400000"/>
                </a:lnTo>
                <a:lnTo>
                  <a:pt x="0" y="54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SHAPE: Rect White Bottom">
            <a:extLst>
              <a:ext uri="{FF2B5EF4-FFF2-40B4-BE49-F238E27FC236}">
                <a16:creationId xmlns:a16="http://schemas.microsoft.com/office/drawing/2014/main" id="{AD064355-E40B-60CB-EABB-65D2EB50FDAF}"/>
              </a:ext>
            </a:extLst>
          </p:cNvPr>
          <p:cNvSpPr/>
          <p:nvPr/>
        </p:nvSpPr>
        <p:spPr>
          <a:xfrm rot="5400000">
            <a:off x="1790603" y="3590831"/>
            <a:ext cx="3618107" cy="71993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HAPE: Rect TN Border">
            <a:extLst>
              <a:ext uri="{FF2B5EF4-FFF2-40B4-BE49-F238E27FC236}">
                <a16:creationId xmlns:a16="http://schemas.microsoft.com/office/drawing/2014/main" id="{BAE42CEB-F5EE-4633-862A-06CAD21E9379}"/>
              </a:ext>
            </a:extLst>
          </p:cNvPr>
          <p:cNvSpPr/>
          <p:nvPr/>
        </p:nvSpPr>
        <p:spPr>
          <a:xfrm>
            <a:off x="479460" y="6202040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" name="GROUP: Main TXTs">
            <a:extLst>
              <a:ext uri="{FF2B5EF4-FFF2-40B4-BE49-F238E27FC236}">
                <a16:creationId xmlns:a16="http://schemas.microsoft.com/office/drawing/2014/main" id="{001BF34A-38D3-8379-80DB-F3D9E703A8F4}"/>
              </a:ext>
            </a:extLst>
          </p:cNvPr>
          <p:cNvGrpSpPr/>
          <p:nvPr/>
        </p:nvGrpSpPr>
        <p:grpSpPr>
          <a:xfrm>
            <a:off x="3500022" y="5711866"/>
            <a:ext cx="3401111" cy="2714383"/>
            <a:chOff x="598437" y="597752"/>
            <a:chExt cx="3554084" cy="2714383"/>
          </a:xfrm>
        </p:grpSpPr>
        <p:sp>
          <p:nvSpPr>
            <p:cNvPr id="3" name="TXT: Travel mugs...">
              <a:extLst>
                <a:ext uri="{FF2B5EF4-FFF2-40B4-BE49-F238E27FC236}">
                  <a16:creationId xmlns:a16="http://schemas.microsoft.com/office/drawing/2014/main" id="{B97A179E-A466-2247-A036-6440E3BA8A6C}"/>
                </a:ext>
              </a:extLst>
            </p:cNvPr>
            <p:cNvSpPr txBox="1"/>
            <p:nvPr/>
          </p:nvSpPr>
          <p:spPr>
            <a:xfrm>
              <a:off x="598437" y="2277941"/>
              <a:ext cx="3554084" cy="103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IN" sz="1900" dirty="0">
                  <a:latin typeface="Play" panose="00000500000000000000" pitchFamily="2" charset="0"/>
                  <a:cs typeface="Biome" panose="020B0503030204020804" pitchFamily="34" charset="0"/>
                </a:rPr>
                <a:t>Travel mugs are like oxygen on long trips – makes sense to have mugs you love!</a:t>
              </a:r>
            </a:p>
          </p:txBody>
        </p:sp>
        <p:sp>
          <p:nvSpPr>
            <p:cNvPr id="4" name="TXT: Companion">
              <a:extLst>
                <a:ext uri="{FF2B5EF4-FFF2-40B4-BE49-F238E27FC236}">
                  <a16:creationId xmlns:a16="http://schemas.microsoft.com/office/drawing/2014/main" id="{7A0D76F4-1452-A047-D73F-B153B2EE99AA}"/>
                </a:ext>
              </a:extLst>
            </p:cNvPr>
            <p:cNvSpPr txBox="1"/>
            <p:nvPr/>
          </p:nvSpPr>
          <p:spPr>
            <a:xfrm>
              <a:off x="598437" y="1212730"/>
              <a:ext cx="290663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spc="-100" dirty="0">
                  <a:solidFill>
                    <a:srgbClr val="006F6C"/>
                  </a:solidFill>
                  <a:latin typeface="Sacramento" panose="02000507000000020000" pitchFamily="2" charset="0"/>
                </a:rPr>
                <a:t>Companion</a:t>
              </a:r>
            </a:p>
          </p:txBody>
        </p:sp>
        <p:sp>
          <p:nvSpPr>
            <p:cNvPr id="5" name="TXT: Travel">
              <a:extLst>
                <a:ext uri="{FF2B5EF4-FFF2-40B4-BE49-F238E27FC236}">
                  <a16:creationId xmlns:a16="http://schemas.microsoft.com/office/drawing/2014/main" id="{7666DAC6-2939-7E3A-BF16-E14F0AF7E240}"/>
                </a:ext>
              </a:extLst>
            </p:cNvPr>
            <p:cNvSpPr txBox="1"/>
            <p:nvPr/>
          </p:nvSpPr>
          <p:spPr>
            <a:xfrm>
              <a:off x="598437" y="597752"/>
              <a:ext cx="169835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dirty="0">
                  <a:latin typeface="Alasassy Caps" pitchFamily="2" charset="0"/>
                </a:rPr>
                <a:t>Travel</a:t>
              </a:r>
            </a:p>
          </p:txBody>
        </p:sp>
      </p:grpSp>
      <p:grpSp>
        <p:nvGrpSpPr>
          <p:cNvPr id="6" name="GROUP: TN Images">
            <a:extLst>
              <a:ext uri="{FF2B5EF4-FFF2-40B4-BE49-F238E27FC236}">
                <a16:creationId xmlns:a16="http://schemas.microsoft.com/office/drawing/2014/main" id="{F271E479-15F0-9D2B-A0A4-7CDAE12BC617}"/>
              </a:ext>
            </a:extLst>
          </p:cNvPr>
          <p:cNvGrpSpPr/>
          <p:nvPr/>
        </p:nvGrpSpPr>
        <p:grpSpPr>
          <a:xfrm>
            <a:off x="579546" y="6296792"/>
            <a:ext cx="2093161" cy="2086292"/>
            <a:chOff x="579546" y="6296792"/>
            <a:chExt cx="2093161" cy="2086292"/>
          </a:xfrm>
        </p:grpSpPr>
        <p:pic>
          <p:nvPicPr>
            <p:cNvPr id="7" name="PIC 4 TN">
              <a:extLst>
                <a:ext uri="{FF2B5EF4-FFF2-40B4-BE49-F238E27FC236}">
                  <a16:creationId xmlns:a16="http://schemas.microsoft.com/office/drawing/2014/main" id="{198A3443-D01D-2970-9EE2-00DF614E42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629679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 3 TN">
              <a:extLst>
                <a:ext uri="{FF2B5EF4-FFF2-40B4-BE49-F238E27FC236}">
                  <a16:creationId xmlns:a16="http://schemas.microsoft.com/office/drawing/2014/main" id="{AAC58B6F-2CAD-DEE0-ACF9-465879CAD2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72707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 2 TN">
              <a:extLst>
                <a:ext uri="{FF2B5EF4-FFF2-40B4-BE49-F238E27FC236}">
                  <a16:creationId xmlns:a16="http://schemas.microsoft.com/office/drawing/2014/main" id="{0179C951-B911-8892-F96F-10A7A20D6B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5138" y="7483084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 1 TN">
              <a:extLst>
                <a:ext uri="{FF2B5EF4-FFF2-40B4-BE49-F238E27FC236}">
                  <a16:creationId xmlns:a16="http://schemas.microsoft.com/office/drawing/2014/main" id="{D6B8203C-C747-188C-FB5A-CC7A96A4EB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79546" y="6298052"/>
              <a:ext cx="900000" cy="900000"/>
            </a:xfrm>
            <a:custGeom>
              <a:avLst/>
              <a:gdLst>
                <a:gd name="connsiteX0" fmla="*/ 0 w 900000"/>
                <a:gd name="connsiteY0" fmla="*/ 0 h 900000"/>
                <a:gd name="connsiteX1" fmla="*/ 900000 w 900000"/>
                <a:gd name="connsiteY1" fmla="*/ 0 h 900000"/>
                <a:gd name="connsiteX2" fmla="*/ 900000 w 900000"/>
                <a:gd name="connsiteY2" fmla="*/ 900000 h 900000"/>
                <a:gd name="connsiteX3" fmla="*/ 0 w 900000"/>
                <a:gd name="connsiteY3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0" h="900000">
                  <a:moveTo>
                    <a:pt x="0" y="0"/>
                  </a:moveTo>
                  <a:lnTo>
                    <a:pt x="900000" y="0"/>
                  </a:lnTo>
                  <a:lnTo>
                    <a:pt x="900000" y="900000"/>
                  </a:lnTo>
                  <a:lnTo>
                    <a:pt x="0" y="90000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XT: Web Address">
            <a:extLst>
              <a:ext uri="{FF2B5EF4-FFF2-40B4-BE49-F238E27FC236}">
                <a16:creationId xmlns:a16="http://schemas.microsoft.com/office/drawing/2014/main" id="{064F194F-BEA8-95AE-AB3B-BB5BD4B16BC6}"/>
              </a:ext>
            </a:extLst>
          </p:cNvPr>
          <p:cNvSpPr txBox="1"/>
          <p:nvPr/>
        </p:nvSpPr>
        <p:spPr>
          <a:xfrm>
            <a:off x="488314" y="5055344"/>
            <a:ext cx="2114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spc="200" dirty="0">
                <a:latin typeface="Play" panose="00000500000000000000" pitchFamily="2" charset="0"/>
                <a:cs typeface="Biome" panose="020B0503030204020804" pitchFamily="34" charset="0"/>
              </a:rPr>
              <a:t>WWW.WEBSITE.COM</a:t>
            </a:r>
          </a:p>
        </p:txBody>
      </p:sp>
      <p:sp>
        <p:nvSpPr>
          <p:cNvPr id="13" name="CTA Button">
            <a:extLst>
              <a:ext uri="{FF2B5EF4-FFF2-40B4-BE49-F238E27FC236}">
                <a16:creationId xmlns:a16="http://schemas.microsoft.com/office/drawing/2014/main" id="{D9FCF531-972F-D77B-FAFF-6EFB3BE0D0B6}"/>
              </a:ext>
            </a:extLst>
          </p:cNvPr>
          <p:cNvSpPr/>
          <p:nvPr/>
        </p:nvSpPr>
        <p:spPr>
          <a:xfrm>
            <a:off x="5171479" y="423434"/>
            <a:ext cx="1620000" cy="432000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spc="-70" dirty="0">
                <a:solidFill>
                  <a:schemeClr val="bg2">
                    <a:lumMod val="25000"/>
                  </a:schemeClr>
                </a:solidFill>
                <a:latin typeface="Play" panose="00000500000000000000" pitchFamily="2" charset="0"/>
                <a:cs typeface="Biome" panose="020B0503030204020804" pitchFamily="34" charset="0"/>
              </a:rPr>
              <a:t>SHOP TODAY</a:t>
            </a:r>
          </a:p>
        </p:txBody>
      </p:sp>
      <p:grpSp>
        <p:nvGrpSpPr>
          <p:cNvPr id="14" name="SHAPE: Small Triangles">
            <a:extLst>
              <a:ext uri="{FF2B5EF4-FFF2-40B4-BE49-F238E27FC236}">
                <a16:creationId xmlns:a16="http://schemas.microsoft.com/office/drawing/2014/main" id="{CF468123-B759-E14F-9B87-0148D0F21D91}"/>
              </a:ext>
            </a:extLst>
          </p:cNvPr>
          <p:cNvGrpSpPr>
            <a:grpSpLocks/>
          </p:cNvGrpSpPr>
          <p:nvPr/>
        </p:nvGrpSpPr>
        <p:grpSpPr>
          <a:xfrm flipV="1">
            <a:off x="870041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59821EF-458C-2C38-8028-C5CFADEE9E19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8C40E76-3DFC-E358-93CB-C6B37A170593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B77D4D6-E233-0FAD-AE1A-D1C894AA9434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E464A66-4559-1517-6390-81DE706DC0CA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: TXT + Bg 15% OFF">
            <a:extLst>
              <a:ext uri="{FF2B5EF4-FFF2-40B4-BE49-F238E27FC236}">
                <a16:creationId xmlns:a16="http://schemas.microsoft.com/office/drawing/2014/main" id="{675BEF5F-373D-FCB0-45A4-AD62734238D1}"/>
              </a:ext>
            </a:extLst>
          </p:cNvPr>
          <p:cNvGrpSpPr/>
          <p:nvPr/>
        </p:nvGrpSpPr>
        <p:grpSpPr>
          <a:xfrm>
            <a:off x="402041" y="305259"/>
            <a:ext cx="1188000" cy="1080000"/>
            <a:chOff x="5888432" y="149982"/>
            <a:chExt cx="1188000" cy="1080000"/>
          </a:xfrm>
        </p:grpSpPr>
        <p:sp>
          <p:nvSpPr>
            <p:cNvPr id="20" name="SHAPE: 15% OFF Bg">
              <a:extLst>
                <a:ext uri="{FF2B5EF4-FFF2-40B4-BE49-F238E27FC236}">
                  <a16:creationId xmlns:a16="http://schemas.microsoft.com/office/drawing/2014/main" id="{BB70DB68-2924-1735-5A9E-B2D86F11D547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5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iome" panose="020B0503030204020804" pitchFamily="34" charset="0"/>
                <a:cs typeface="Biome" panose="020B0503030204020804" pitchFamily="34" charset="0"/>
              </a:endParaRPr>
            </a:p>
          </p:txBody>
        </p:sp>
        <p:sp>
          <p:nvSpPr>
            <p:cNvPr id="21" name="TXT: 15% OFF">
              <a:extLst>
                <a:ext uri="{FF2B5EF4-FFF2-40B4-BE49-F238E27FC236}">
                  <a16:creationId xmlns:a16="http://schemas.microsoft.com/office/drawing/2014/main" id="{934EBA98-6881-0147-C884-79DFD295A05B}"/>
                </a:ext>
              </a:extLst>
            </p:cNvPr>
            <p:cNvSpPr txBox="1"/>
            <p:nvPr/>
          </p:nvSpPr>
          <p:spPr>
            <a:xfrm>
              <a:off x="6142817" y="408399"/>
              <a:ext cx="644727" cy="554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15%</a:t>
              </a:r>
            </a:p>
            <a:p>
              <a:pPr algn="ctr">
                <a:lnSpc>
                  <a:spcPts val="1800"/>
                </a:lnSpc>
              </a:pPr>
              <a:r>
                <a:rPr lang="en-IN" sz="2000" b="1" spc="-150" dirty="0">
                  <a:latin typeface="Play" panose="00000500000000000000" pitchFamily="2" charset="0"/>
                  <a:cs typeface="Biome" panose="020B0503030204020804" pitchFamily="34" charset="0"/>
                </a:rPr>
                <a:t>OFF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80930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1500">
        <p159:morph option="byObject"/>
      </p:transition>
    </mc:Choice>
    <mc:Fallback xmlns="">
      <p:transition spd="slow" advClick="0" advTm="15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5165B376-4CE8-4C57-BACF-C95FC56BBF4F}" vid="{48AE4C03-4158-4155-A02A-71967CB20F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1-1 Template</Template>
  <TotalTime>693</TotalTime>
  <Words>158</Words>
  <Application>Microsoft Office PowerPoint</Application>
  <PresentationFormat>Custom</PresentationFormat>
  <Paragraphs>41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Biome</vt:lpstr>
      <vt:lpstr>Sacramento</vt:lpstr>
      <vt:lpstr>Calibri Light</vt:lpstr>
      <vt:lpstr>Arial</vt:lpstr>
      <vt:lpstr>Alasassy Caps</vt:lpstr>
      <vt:lpstr>Play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Partha Bhattacharya</dc:creator>
  <cp:lastModifiedBy>Partha Bhattacharya</cp:lastModifiedBy>
  <cp:revision>74</cp:revision>
  <dcterms:created xsi:type="dcterms:W3CDTF">2021-10-15T11:25:50Z</dcterms:created>
  <dcterms:modified xsi:type="dcterms:W3CDTF">2024-01-27T11:23:00Z</dcterms:modified>
</cp:coreProperties>
</file>